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EF9"/>
    <a:srgbClr val="FDBBF8"/>
    <a:srgbClr val="FB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1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0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91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07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11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93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7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55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5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87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4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83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24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 rot="10800000">
            <a:off x="-1876" y="5421343"/>
            <a:ext cx="9907875" cy="373223"/>
          </a:xfrm>
          <a:prstGeom prst="rect">
            <a:avLst/>
          </a:prstGeom>
          <a:gradFill>
            <a:gsLst>
              <a:gs pos="0">
                <a:srgbClr val="FDBBF8"/>
              </a:gs>
              <a:gs pos="100000">
                <a:schemeClr val="bg1"/>
              </a:gs>
              <a:gs pos="44000">
                <a:srgbClr val="F8BEF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-1875" y="-35644"/>
            <a:ext cx="9906652" cy="291032"/>
          </a:xfrm>
          <a:prstGeom prst="rect">
            <a:avLst/>
          </a:prstGeom>
          <a:gradFill>
            <a:gsLst>
              <a:gs pos="0">
                <a:srgbClr val="F8BEF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8396" y="176542"/>
            <a:ext cx="3510458" cy="3510458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1213611" y="1038001"/>
            <a:ext cx="5414961" cy="42015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sz="54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みんなでチャレンジ！</a:t>
            </a:r>
            <a:endParaRPr lang="ja-JP" altLang="en-US" sz="54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430233" y="1375579"/>
            <a:ext cx="4873450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「</a:t>
            </a:r>
            <a:r>
              <a:rPr lang="en-US" altLang="ja-JP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HTT</a:t>
            </a:r>
            <a:r>
              <a:rPr lang="ja-JP" alt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」アクション</a:t>
            </a:r>
            <a:endParaRPr lang="en-US" altLang="ja-JP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endParaRPr lang="en-US" altLang="ja-JP" sz="8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DBBF8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みんなでとりくむないようを</a:t>
            </a:r>
            <a:endParaRPr lang="en-US" altLang="ja-JP" sz="28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FDBBF8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DBBF8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そうだ</a:t>
            </a:r>
            <a:r>
              <a:rPr lang="ja-JP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DBBF8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ん</a:t>
            </a:r>
            <a:r>
              <a:rPr lang="ja-JP" alt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DBBF8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しよう。</a:t>
            </a:r>
            <a:endParaRPr lang="ja-JP" alt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DBBF8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798403" y="3201695"/>
            <a:ext cx="483016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そうだ</a:t>
            </a:r>
            <a:r>
              <a:rPr lang="ja-JP" altLang="en-US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ん</a:t>
            </a:r>
            <a:r>
              <a:rPr lang="ja-JP" altLang="en-US" sz="2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して　きめたことを　かこう！</a:t>
            </a:r>
            <a:endParaRPr lang="en-US" altLang="ja-JP" sz="2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8" name="楕円 17"/>
          <p:cNvSpPr/>
          <p:nvPr/>
        </p:nvSpPr>
        <p:spPr>
          <a:xfrm>
            <a:off x="9237774" y="2941539"/>
            <a:ext cx="458211" cy="456502"/>
          </a:xfrm>
          <a:prstGeom prst="ellipse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テキスト ボックス 7"/>
          <p:cNvSpPr txBox="1"/>
          <p:nvPr/>
        </p:nvSpPr>
        <p:spPr>
          <a:xfrm>
            <a:off x="440034" y="2526225"/>
            <a:ext cx="16278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みんなで</a:t>
            </a:r>
            <a:endParaRPr kumimoji="1" lang="en-US" altLang="ja-JP" sz="1600" dirty="0" smtClean="0">
              <a:solidFill>
                <a:srgbClr val="0070C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な</a:t>
            </a:r>
            <a:r>
              <a:rPr kumimoji="1" lang="ja-JP" altLang="en-US" sz="16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</a:t>
            </a:r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ができるか</a:t>
            </a:r>
            <a:endParaRPr kumimoji="1" lang="en-US" altLang="ja-JP" sz="1600" dirty="0" smtClean="0">
              <a:solidFill>
                <a:srgbClr val="0070C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かん</a:t>
            </a:r>
            <a:r>
              <a:rPr kumimoji="1" lang="ja-JP" altLang="en-US" sz="16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</a:t>
            </a:r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えよう！</a:t>
            </a:r>
            <a:endParaRPr kumimoji="1" lang="ja-JP" altLang="en-US" sz="1600" dirty="0">
              <a:solidFill>
                <a:srgbClr val="0070C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円形吹き出し 8"/>
          <p:cNvSpPr/>
          <p:nvPr/>
        </p:nvSpPr>
        <p:spPr>
          <a:xfrm>
            <a:off x="196255" y="2453434"/>
            <a:ext cx="1867201" cy="976210"/>
          </a:xfrm>
          <a:prstGeom prst="wedgeEllipseCallout">
            <a:avLst>
              <a:gd name="adj1" fmla="val 36144"/>
              <a:gd name="adj2" fmla="val 42633"/>
            </a:avLst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6255" y="337749"/>
            <a:ext cx="1849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【</a:t>
            </a:r>
            <a:r>
              <a:rPr kumimoji="1" lang="ja-JP" altLang="en-US" sz="2000" dirty="0" smtClean="0"/>
              <a:t>　　</a:t>
            </a:r>
            <a:r>
              <a:rPr kumimoji="1" lang="ja-JP" altLang="en-US" sz="2000" b="1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dirty="0" smtClean="0"/>
              <a:t>】</a:t>
            </a:r>
            <a:endParaRPr kumimoji="1" lang="ja-JP" altLang="en-US" sz="2000" dirty="0"/>
          </a:p>
        </p:txBody>
      </p:sp>
      <p:sp>
        <p:nvSpPr>
          <p:cNvPr id="6" name="角丸四角形 5"/>
          <p:cNvSpPr/>
          <p:nvPr/>
        </p:nvSpPr>
        <p:spPr>
          <a:xfrm>
            <a:off x="4966898" y="3630367"/>
            <a:ext cx="4529667" cy="91244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320126" y="3625332"/>
            <a:ext cx="4529667" cy="91244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角丸四角形 26"/>
          <p:cNvSpPr/>
          <p:nvPr/>
        </p:nvSpPr>
        <p:spPr>
          <a:xfrm>
            <a:off x="320126" y="4584974"/>
            <a:ext cx="4529667" cy="91244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4966898" y="4584974"/>
            <a:ext cx="4529667" cy="87011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7300" y="166174"/>
            <a:ext cx="1240948" cy="510029"/>
          </a:xfrm>
          <a:prstGeom prst="rect">
            <a:avLst/>
          </a:prstGeom>
          <a:noFill/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89" y="5450776"/>
            <a:ext cx="9776123" cy="139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62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</TotalTime>
  <Words>38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HGS創英角ﾎﾟｯﾌﾟ体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22</cp:revision>
  <cp:lastPrinted>2022-06-09T08:35:14Z</cp:lastPrinted>
  <dcterms:created xsi:type="dcterms:W3CDTF">2022-06-03T07:24:31Z</dcterms:created>
  <dcterms:modified xsi:type="dcterms:W3CDTF">2022-06-28T16:22:31Z</dcterms:modified>
</cp:coreProperties>
</file>