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F9"/>
    <a:srgbClr val="FDBBF8"/>
    <a:srgbClr val="FB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8" d="100"/>
          <a:sy n="58" d="100"/>
        </p:scale>
        <p:origin x="15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0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91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07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117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936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7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55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25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5873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4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1837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5F7D-5106-4413-9E7C-C7B4AAD5983B}" type="datetimeFigureOut">
              <a:rPr kumimoji="1" lang="ja-JP" altLang="en-US" smtClean="0"/>
              <a:t>2022/6/29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308AC-1D4F-4885-8C54-E36DF97E6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24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 rot="10800000">
            <a:off x="2824" y="5421345"/>
            <a:ext cx="9906652" cy="373223"/>
          </a:xfrm>
          <a:prstGeom prst="rect">
            <a:avLst/>
          </a:prstGeom>
          <a:gradFill>
            <a:gsLst>
              <a:gs pos="0">
                <a:srgbClr val="FDBBF8"/>
              </a:gs>
              <a:gs pos="100000">
                <a:schemeClr val="bg1"/>
              </a:gs>
              <a:gs pos="44000">
                <a:srgbClr val="F8BEF9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-1875" y="-35644"/>
            <a:ext cx="9906652" cy="291032"/>
          </a:xfrm>
          <a:prstGeom prst="rect">
            <a:avLst/>
          </a:prstGeom>
          <a:gradFill>
            <a:gsLst>
              <a:gs pos="0">
                <a:srgbClr val="F8BEF9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8396" y="176542"/>
            <a:ext cx="3510458" cy="3510458"/>
          </a:xfrm>
          <a:prstGeom prst="rect">
            <a:avLst/>
          </a:prstGeom>
        </p:spPr>
      </p:pic>
      <p:sp>
        <p:nvSpPr>
          <p:cNvPr id="11" name="正方形/長方形 10"/>
          <p:cNvSpPr/>
          <p:nvPr/>
        </p:nvSpPr>
        <p:spPr>
          <a:xfrm>
            <a:off x="1213611" y="1038001"/>
            <a:ext cx="5414961" cy="42015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ja-JP" altLang="en-US" sz="54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みんなでチャレンジ！</a:t>
            </a:r>
            <a:endParaRPr lang="ja-JP" altLang="en-US" sz="5400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461624" y="1342627"/>
            <a:ext cx="4761240" cy="18312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「</a:t>
            </a:r>
            <a:r>
              <a:rPr lang="en-US" altLang="ja-JP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HTT</a:t>
            </a:r>
            <a:r>
              <a:rPr lang="ja-JP" alt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」アクション</a:t>
            </a:r>
            <a:endParaRPr lang="en-US" altLang="ja-JP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lang="en-US" altLang="ja-JP" sz="9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みんなで取り組む内容を</a:t>
            </a:r>
            <a:endParaRPr lang="en-US" altLang="ja-JP" sz="32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FDBBF8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DBBF8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相談しよう。</a:t>
            </a:r>
            <a:endParaRPr lang="ja-JP" alt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DBBF8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610046" y="3169790"/>
            <a:ext cx="379783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相談</a:t>
            </a:r>
            <a:r>
              <a:rPr lang="ja-JP" altLang="en-US" sz="2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して決めたことを書こう！</a:t>
            </a:r>
            <a:endParaRPr lang="en-US" altLang="ja-JP" sz="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8" name="楕円 17"/>
          <p:cNvSpPr/>
          <p:nvPr/>
        </p:nvSpPr>
        <p:spPr>
          <a:xfrm>
            <a:off x="9237774" y="2941539"/>
            <a:ext cx="458211" cy="456502"/>
          </a:xfrm>
          <a:prstGeom prst="ellipse">
            <a:avLst/>
          </a:prstGeom>
          <a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テキスト ボックス 7"/>
          <p:cNvSpPr txBox="1"/>
          <p:nvPr/>
        </p:nvSpPr>
        <p:spPr>
          <a:xfrm>
            <a:off x="299988" y="2526225"/>
            <a:ext cx="1641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みんなで</a:t>
            </a:r>
            <a:endParaRPr kumimoji="1" lang="en-US" altLang="ja-JP" sz="1600" dirty="0" smtClean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何ができるか</a:t>
            </a:r>
            <a:endParaRPr kumimoji="1" lang="en-US" altLang="ja-JP" sz="1600" dirty="0" smtClean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600" dirty="0" smtClean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考えよう！</a:t>
            </a:r>
            <a:endParaRPr kumimoji="1" lang="ja-JP" altLang="en-US" sz="1600" dirty="0">
              <a:solidFill>
                <a:srgbClr val="0070C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9" name="円形吹き出し 8"/>
          <p:cNvSpPr/>
          <p:nvPr/>
        </p:nvSpPr>
        <p:spPr>
          <a:xfrm>
            <a:off x="60594" y="2453618"/>
            <a:ext cx="1628627" cy="976210"/>
          </a:xfrm>
          <a:prstGeom prst="wedgeEllipseCallout">
            <a:avLst>
              <a:gd name="adj1" fmla="val 40115"/>
              <a:gd name="adj2" fmla="val 50228"/>
            </a:avLst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73" y="5465658"/>
            <a:ext cx="9792954" cy="1391867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96255" y="337749"/>
            <a:ext cx="1849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【</a:t>
            </a:r>
            <a:r>
              <a:rPr kumimoji="1" lang="ja-JP" altLang="en-US" sz="2000" dirty="0" smtClean="0"/>
              <a:t>　　</a:t>
            </a:r>
            <a:r>
              <a:rPr kumimoji="1" lang="ja-JP" altLang="en-US" sz="2000" b="1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kumimoji="1" lang="en-US" altLang="ja-JP" sz="2000" dirty="0" smtClean="0"/>
              <a:t>】</a:t>
            </a:r>
            <a:endParaRPr kumimoji="1" lang="ja-JP" altLang="en-US" sz="2000" dirty="0"/>
          </a:p>
        </p:txBody>
      </p:sp>
      <p:sp>
        <p:nvSpPr>
          <p:cNvPr id="6" name="角丸四角形 5"/>
          <p:cNvSpPr/>
          <p:nvPr/>
        </p:nvSpPr>
        <p:spPr>
          <a:xfrm>
            <a:off x="4966898" y="3630367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角丸四角形 25"/>
          <p:cNvSpPr/>
          <p:nvPr/>
        </p:nvSpPr>
        <p:spPr>
          <a:xfrm>
            <a:off x="320126" y="3625332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角丸四角形 26"/>
          <p:cNvSpPr/>
          <p:nvPr/>
        </p:nvSpPr>
        <p:spPr>
          <a:xfrm>
            <a:off x="320126" y="4593212"/>
            <a:ext cx="4529667" cy="91244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角丸四角形 27"/>
          <p:cNvSpPr/>
          <p:nvPr/>
        </p:nvSpPr>
        <p:spPr>
          <a:xfrm>
            <a:off x="4966898" y="4593212"/>
            <a:ext cx="4529667" cy="87011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7300" y="166174"/>
            <a:ext cx="1240948" cy="5100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927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</TotalTime>
  <Words>36</Words>
  <Application>Microsoft Office PowerPoint</Application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HGS創英角ﾎﾟｯﾌﾟ体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東京都</cp:lastModifiedBy>
  <cp:revision>22</cp:revision>
  <cp:lastPrinted>2022-06-09T08:35:14Z</cp:lastPrinted>
  <dcterms:created xsi:type="dcterms:W3CDTF">2022-06-03T07:24:31Z</dcterms:created>
  <dcterms:modified xsi:type="dcterms:W3CDTF">2022-06-28T16:21:45Z</dcterms:modified>
</cp:coreProperties>
</file>