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</p:sldMasterIdLst>
  <p:notesMasterIdLst>
    <p:notesMasterId r:id="rId3"/>
  </p:notesMasterIdLst>
  <p:sldIdLst>
    <p:sldId id="284" r:id="rId2"/>
  </p:sldIdLst>
  <p:sldSz cx="19507200" cy="146304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608" userDrawn="1">
          <p15:clr>
            <a:srgbClr val="A4A3A4"/>
          </p15:clr>
        </p15:guide>
        <p15:guide id="2" pos="614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47CD"/>
    <a:srgbClr val="642DEF"/>
    <a:srgbClr val="665BD3"/>
    <a:srgbClr val="9158D6"/>
    <a:srgbClr val="A87BDF"/>
    <a:srgbClr val="802DEF"/>
    <a:srgbClr val="EDD9FF"/>
    <a:srgbClr val="D4C2F2"/>
    <a:srgbClr val="B494E8"/>
    <a:srgbClr val="3420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17"/>
    <p:restoredTop sz="94372" autoAdjust="0"/>
  </p:normalViewPr>
  <p:slideViewPr>
    <p:cSldViewPr snapToGrid="0" snapToObjects="1">
      <p:cViewPr varScale="1">
        <p:scale>
          <a:sx n="37" d="100"/>
          <a:sy n="37" d="100"/>
        </p:scale>
        <p:origin x="1378" y="43"/>
      </p:cViewPr>
      <p:guideLst>
        <p:guide orient="horz" pos="4608"/>
        <p:guide pos="61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8056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9CFFCEE1-CD3A-4241-BAA4-73D801DB1DA7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312" tIns="45656" rIns="91312" bIns="45656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28585"/>
            <a:ext cx="2945659" cy="498055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AEF557A0-880A-4222-93A6-8B06A57C16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4786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8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92" algn="l" defTabSz="91438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84" algn="l" defTabSz="91438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76" algn="l" defTabSz="91438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768" algn="l" defTabSz="91438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960" algn="l" defTabSz="91438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152" algn="l" defTabSz="91438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344" algn="l" defTabSz="91438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536" algn="l" defTabSz="914384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3040" y="2394378"/>
            <a:ext cx="16581120" cy="5093547"/>
          </a:xfrm>
        </p:spPr>
        <p:txBody>
          <a:bodyPr anchor="b"/>
          <a:lstStyle>
            <a:lvl1pPr algn="ctr">
              <a:defRPr sz="12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7684348"/>
            <a:ext cx="14630400" cy="3532292"/>
          </a:xfrm>
        </p:spPr>
        <p:txBody>
          <a:bodyPr/>
          <a:lstStyle>
            <a:lvl1pPr marL="0" indent="0" algn="ctr">
              <a:buNone/>
              <a:defRPr sz="5120"/>
            </a:lvl1pPr>
            <a:lvl2pPr marL="975345" indent="0" algn="ctr">
              <a:buNone/>
              <a:defRPr sz="4267"/>
            </a:lvl2pPr>
            <a:lvl3pPr marL="1950690" indent="0" algn="ctr">
              <a:buNone/>
              <a:defRPr sz="3840"/>
            </a:lvl3pPr>
            <a:lvl4pPr marL="2926034" indent="0" algn="ctr">
              <a:buNone/>
              <a:defRPr sz="3413"/>
            </a:lvl4pPr>
            <a:lvl5pPr marL="3901379" indent="0" algn="ctr">
              <a:buNone/>
              <a:defRPr sz="3413"/>
            </a:lvl5pPr>
            <a:lvl6pPr marL="4876724" indent="0" algn="ctr">
              <a:buNone/>
              <a:defRPr sz="3413"/>
            </a:lvl6pPr>
            <a:lvl7pPr marL="5852069" indent="0" algn="ctr">
              <a:buNone/>
              <a:defRPr sz="3413"/>
            </a:lvl7pPr>
            <a:lvl8pPr marL="6827413" indent="0" algn="ctr">
              <a:buNone/>
              <a:defRPr sz="3413"/>
            </a:lvl8pPr>
            <a:lvl9pPr marL="7802758" indent="0" algn="ctr">
              <a:buNone/>
              <a:defRPr sz="341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9147-60E6-7345-AF2B-0BA6494CE77C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B08A-9AF2-F74B-A30C-AE45712BB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5708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9147-60E6-7345-AF2B-0BA6494CE77C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B08A-9AF2-F74B-A30C-AE45712BB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715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959841" y="778933"/>
            <a:ext cx="4206240" cy="1239858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1121" y="778933"/>
            <a:ext cx="12374880" cy="1239858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9147-60E6-7345-AF2B-0BA6494CE77C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B08A-9AF2-F74B-A30C-AE45712BB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2831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9147-60E6-7345-AF2B-0BA6494CE77C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B08A-9AF2-F74B-A30C-AE45712BB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7853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0961" y="3647448"/>
            <a:ext cx="16824960" cy="6085839"/>
          </a:xfrm>
        </p:spPr>
        <p:txBody>
          <a:bodyPr anchor="b"/>
          <a:lstStyle>
            <a:lvl1pPr>
              <a:defRPr sz="128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0961" y="9790862"/>
            <a:ext cx="16824960" cy="3200399"/>
          </a:xfrm>
        </p:spPr>
        <p:txBody>
          <a:bodyPr/>
          <a:lstStyle>
            <a:lvl1pPr marL="0" indent="0">
              <a:buNone/>
              <a:defRPr sz="5120">
                <a:solidFill>
                  <a:schemeClr val="tx1"/>
                </a:solidFill>
              </a:defRPr>
            </a:lvl1pPr>
            <a:lvl2pPr marL="975345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2pPr>
            <a:lvl3pPr marL="195069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3pPr>
            <a:lvl4pPr marL="2926034" indent="0">
              <a:buNone/>
              <a:defRPr sz="3413">
                <a:solidFill>
                  <a:schemeClr val="tx1">
                    <a:tint val="75000"/>
                  </a:schemeClr>
                </a:solidFill>
              </a:defRPr>
            </a:lvl4pPr>
            <a:lvl5pPr marL="3901379" indent="0">
              <a:buNone/>
              <a:defRPr sz="3413">
                <a:solidFill>
                  <a:schemeClr val="tx1">
                    <a:tint val="75000"/>
                  </a:schemeClr>
                </a:solidFill>
              </a:defRPr>
            </a:lvl5pPr>
            <a:lvl6pPr marL="4876724" indent="0">
              <a:buNone/>
              <a:defRPr sz="3413">
                <a:solidFill>
                  <a:schemeClr val="tx1">
                    <a:tint val="75000"/>
                  </a:schemeClr>
                </a:solidFill>
              </a:defRPr>
            </a:lvl6pPr>
            <a:lvl7pPr marL="5852069" indent="0">
              <a:buNone/>
              <a:defRPr sz="3413">
                <a:solidFill>
                  <a:schemeClr val="tx1">
                    <a:tint val="75000"/>
                  </a:schemeClr>
                </a:solidFill>
              </a:defRPr>
            </a:lvl7pPr>
            <a:lvl8pPr marL="6827413" indent="0">
              <a:buNone/>
              <a:defRPr sz="3413">
                <a:solidFill>
                  <a:schemeClr val="tx1">
                    <a:tint val="75000"/>
                  </a:schemeClr>
                </a:solidFill>
              </a:defRPr>
            </a:lvl8pPr>
            <a:lvl9pPr marL="7802758" indent="0">
              <a:buNone/>
              <a:defRPr sz="341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9147-60E6-7345-AF2B-0BA6494CE77C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B08A-9AF2-F74B-A30C-AE45712BB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4909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3894667"/>
            <a:ext cx="8290560" cy="928285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875520" y="3894667"/>
            <a:ext cx="8290560" cy="928285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9147-60E6-7345-AF2B-0BA6494CE77C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B08A-9AF2-F74B-A30C-AE45712BB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150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3661" y="778936"/>
            <a:ext cx="16824960" cy="282786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3665" y="3586485"/>
            <a:ext cx="8252459" cy="1757679"/>
          </a:xfrm>
        </p:spPr>
        <p:txBody>
          <a:bodyPr anchor="b"/>
          <a:lstStyle>
            <a:lvl1pPr marL="0" indent="0">
              <a:buNone/>
              <a:defRPr sz="5120" b="1"/>
            </a:lvl1pPr>
            <a:lvl2pPr marL="975345" indent="0">
              <a:buNone/>
              <a:defRPr sz="4267" b="1"/>
            </a:lvl2pPr>
            <a:lvl3pPr marL="1950690" indent="0">
              <a:buNone/>
              <a:defRPr sz="3840" b="1"/>
            </a:lvl3pPr>
            <a:lvl4pPr marL="2926034" indent="0">
              <a:buNone/>
              <a:defRPr sz="3413" b="1"/>
            </a:lvl4pPr>
            <a:lvl5pPr marL="3901379" indent="0">
              <a:buNone/>
              <a:defRPr sz="3413" b="1"/>
            </a:lvl5pPr>
            <a:lvl6pPr marL="4876724" indent="0">
              <a:buNone/>
              <a:defRPr sz="3413" b="1"/>
            </a:lvl6pPr>
            <a:lvl7pPr marL="5852069" indent="0">
              <a:buNone/>
              <a:defRPr sz="3413" b="1"/>
            </a:lvl7pPr>
            <a:lvl8pPr marL="6827413" indent="0">
              <a:buNone/>
              <a:defRPr sz="3413" b="1"/>
            </a:lvl8pPr>
            <a:lvl9pPr marL="7802758" indent="0">
              <a:buNone/>
              <a:defRPr sz="341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3665" y="5344160"/>
            <a:ext cx="8252459" cy="786045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875522" y="3586485"/>
            <a:ext cx="8293101" cy="1757679"/>
          </a:xfrm>
        </p:spPr>
        <p:txBody>
          <a:bodyPr anchor="b"/>
          <a:lstStyle>
            <a:lvl1pPr marL="0" indent="0">
              <a:buNone/>
              <a:defRPr sz="5120" b="1"/>
            </a:lvl1pPr>
            <a:lvl2pPr marL="975345" indent="0">
              <a:buNone/>
              <a:defRPr sz="4267" b="1"/>
            </a:lvl2pPr>
            <a:lvl3pPr marL="1950690" indent="0">
              <a:buNone/>
              <a:defRPr sz="3840" b="1"/>
            </a:lvl3pPr>
            <a:lvl4pPr marL="2926034" indent="0">
              <a:buNone/>
              <a:defRPr sz="3413" b="1"/>
            </a:lvl4pPr>
            <a:lvl5pPr marL="3901379" indent="0">
              <a:buNone/>
              <a:defRPr sz="3413" b="1"/>
            </a:lvl5pPr>
            <a:lvl6pPr marL="4876724" indent="0">
              <a:buNone/>
              <a:defRPr sz="3413" b="1"/>
            </a:lvl6pPr>
            <a:lvl7pPr marL="5852069" indent="0">
              <a:buNone/>
              <a:defRPr sz="3413" b="1"/>
            </a:lvl7pPr>
            <a:lvl8pPr marL="6827413" indent="0">
              <a:buNone/>
              <a:defRPr sz="3413" b="1"/>
            </a:lvl8pPr>
            <a:lvl9pPr marL="7802758" indent="0">
              <a:buNone/>
              <a:defRPr sz="341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875522" y="5344160"/>
            <a:ext cx="8293101" cy="786045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9147-60E6-7345-AF2B-0BA6494CE77C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B08A-9AF2-F74B-A30C-AE45712BB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9178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9147-60E6-7345-AF2B-0BA6494CE77C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B08A-9AF2-F74B-A30C-AE45712BB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2975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9147-60E6-7345-AF2B-0BA6494CE77C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B08A-9AF2-F74B-A30C-AE45712BB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9992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3661" y="975360"/>
            <a:ext cx="6291580" cy="3413760"/>
          </a:xfrm>
        </p:spPr>
        <p:txBody>
          <a:bodyPr anchor="b"/>
          <a:lstStyle>
            <a:lvl1pPr>
              <a:defRPr sz="68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93101" y="2106514"/>
            <a:ext cx="9875520" cy="10397067"/>
          </a:xfrm>
        </p:spPr>
        <p:txBody>
          <a:bodyPr/>
          <a:lstStyle>
            <a:lvl1pPr>
              <a:defRPr sz="6827"/>
            </a:lvl1pPr>
            <a:lvl2pPr>
              <a:defRPr sz="5973"/>
            </a:lvl2pPr>
            <a:lvl3pPr>
              <a:defRPr sz="5120"/>
            </a:lvl3pPr>
            <a:lvl4pPr>
              <a:defRPr sz="4267"/>
            </a:lvl4pPr>
            <a:lvl5pPr>
              <a:defRPr sz="4267"/>
            </a:lvl5pPr>
            <a:lvl6pPr>
              <a:defRPr sz="4267"/>
            </a:lvl6pPr>
            <a:lvl7pPr>
              <a:defRPr sz="4267"/>
            </a:lvl7pPr>
            <a:lvl8pPr>
              <a:defRPr sz="4267"/>
            </a:lvl8pPr>
            <a:lvl9pPr>
              <a:defRPr sz="42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3661" y="4389120"/>
            <a:ext cx="6291580" cy="8131388"/>
          </a:xfrm>
        </p:spPr>
        <p:txBody>
          <a:bodyPr/>
          <a:lstStyle>
            <a:lvl1pPr marL="0" indent="0">
              <a:buNone/>
              <a:defRPr sz="3413"/>
            </a:lvl1pPr>
            <a:lvl2pPr marL="975345" indent="0">
              <a:buNone/>
              <a:defRPr sz="2987"/>
            </a:lvl2pPr>
            <a:lvl3pPr marL="1950690" indent="0">
              <a:buNone/>
              <a:defRPr sz="2560"/>
            </a:lvl3pPr>
            <a:lvl4pPr marL="2926034" indent="0">
              <a:buNone/>
              <a:defRPr sz="2133"/>
            </a:lvl4pPr>
            <a:lvl5pPr marL="3901379" indent="0">
              <a:buNone/>
              <a:defRPr sz="2133"/>
            </a:lvl5pPr>
            <a:lvl6pPr marL="4876724" indent="0">
              <a:buNone/>
              <a:defRPr sz="2133"/>
            </a:lvl6pPr>
            <a:lvl7pPr marL="5852069" indent="0">
              <a:buNone/>
              <a:defRPr sz="2133"/>
            </a:lvl7pPr>
            <a:lvl8pPr marL="6827413" indent="0">
              <a:buNone/>
              <a:defRPr sz="2133"/>
            </a:lvl8pPr>
            <a:lvl9pPr marL="7802758" indent="0">
              <a:buNone/>
              <a:defRPr sz="21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9147-60E6-7345-AF2B-0BA6494CE77C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B08A-9AF2-F74B-A30C-AE45712BB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149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3661" y="975360"/>
            <a:ext cx="6291580" cy="3413760"/>
          </a:xfrm>
        </p:spPr>
        <p:txBody>
          <a:bodyPr anchor="b"/>
          <a:lstStyle>
            <a:lvl1pPr>
              <a:defRPr sz="682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293101" y="2106514"/>
            <a:ext cx="9875520" cy="10397067"/>
          </a:xfrm>
        </p:spPr>
        <p:txBody>
          <a:bodyPr anchor="t"/>
          <a:lstStyle>
            <a:lvl1pPr marL="0" indent="0">
              <a:buNone/>
              <a:defRPr sz="6827"/>
            </a:lvl1pPr>
            <a:lvl2pPr marL="975345" indent="0">
              <a:buNone/>
              <a:defRPr sz="5973"/>
            </a:lvl2pPr>
            <a:lvl3pPr marL="1950690" indent="0">
              <a:buNone/>
              <a:defRPr sz="5120"/>
            </a:lvl3pPr>
            <a:lvl4pPr marL="2926034" indent="0">
              <a:buNone/>
              <a:defRPr sz="4267"/>
            </a:lvl4pPr>
            <a:lvl5pPr marL="3901379" indent="0">
              <a:buNone/>
              <a:defRPr sz="4267"/>
            </a:lvl5pPr>
            <a:lvl6pPr marL="4876724" indent="0">
              <a:buNone/>
              <a:defRPr sz="4267"/>
            </a:lvl6pPr>
            <a:lvl7pPr marL="5852069" indent="0">
              <a:buNone/>
              <a:defRPr sz="4267"/>
            </a:lvl7pPr>
            <a:lvl8pPr marL="6827413" indent="0">
              <a:buNone/>
              <a:defRPr sz="4267"/>
            </a:lvl8pPr>
            <a:lvl9pPr marL="7802758" indent="0">
              <a:buNone/>
              <a:defRPr sz="426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3661" y="4389120"/>
            <a:ext cx="6291580" cy="8131388"/>
          </a:xfrm>
        </p:spPr>
        <p:txBody>
          <a:bodyPr/>
          <a:lstStyle>
            <a:lvl1pPr marL="0" indent="0">
              <a:buNone/>
              <a:defRPr sz="3413"/>
            </a:lvl1pPr>
            <a:lvl2pPr marL="975345" indent="0">
              <a:buNone/>
              <a:defRPr sz="2987"/>
            </a:lvl2pPr>
            <a:lvl3pPr marL="1950690" indent="0">
              <a:buNone/>
              <a:defRPr sz="2560"/>
            </a:lvl3pPr>
            <a:lvl4pPr marL="2926034" indent="0">
              <a:buNone/>
              <a:defRPr sz="2133"/>
            </a:lvl4pPr>
            <a:lvl5pPr marL="3901379" indent="0">
              <a:buNone/>
              <a:defRPr sz="2133"/>
            </a:lvl5pPr>
            <a:lvl6pPr marL="4876724" indent="0">
              <a:buNone/>
              <a:defRPr sz="2133"/>
            </a:lvl6pPr>
            <a:lvl7pPr marL="5852069" indent="0">
              <a:buNone/>
              <a:defRPr sz="2133"/>
            </a:lvl7pPr>
            <a:lvl8pPr marL="6827413" indent="0">
              <a:buNone/>
              <a:defRPr sz="2133"/>
            </a:lvl8pPr>
            <a:lvl9pPr marL="7802758" indent="0">
              <a:buNone/>
              <a:defRPr sz="21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19147-60E6-7345-AF2B-0BA6494CE77C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1B08A-9AF2-F74B-A30C-AE45712BB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1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120" y="778936"/>
            <a:ext cx="16824960" cy="28278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3894667"/>
            <a:ext cx="16824960" cy="9282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41120" y="13560221"/>
            <a:ext cx="438912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19147-60E6-7345-AF2B-0BA6494CE77C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61760" y="13560221"/>
            <a:ext cx="658368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76960" y="13560221"/>
            <a:ext cx="4389120" cy="778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1B08A-9AF2-F74B-A30C-AE45712BB0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4389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1950690" rtl="0" eaLnBrk="1" latinLnBrk="0" hangingPunct="1">
        <a:lnSpc>
          <a:spcPct val="90000"/>
        </a:lnSpc>
        <a:spcBef>
          <a:spcPct val="0"/>
        </a:spcBef>
        <a:buNone/>
        <a:defRPr kumimoji="1" sz="93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7672" indent="-487672" algn="l" defTabSz="1950690" rtl="0" eaLnBrk="1" latinLnBrk="0" hangingPunct="1">
        <a:lnSpc>
          <a:spcPct val="90000"/>
        </a:lnSpc>
        <a:spcBef>
          <a:spcPts val="2133"/>
        </a:spcBef>
        <a:buFont typeface="Arial" panose="020B0604020202020204" pitchFamily="34" charset="0"/>
        <a:buChar char="•"/>
        <a:defRPr kumimoji="1" sz="5973" kern="1200">
          <a:solidFill>
            <a:schemeClr val="tx1"/>
          </a:solidFill>
          <a:latin typeface="+mn-lt"/>
          <a:ea typeface="+mn-ea"/>
          <a:cs typeface="+mn-cs"/>
        </a:defRPr>
      </a:lvl1pPr>
      <a:lvl2pPr marL="1463017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kumimoji="1" sz="5120" kern="1200">
          <a:solidFill>
            <a:schemeClr val="tx1"/>
          </a:solidFill>
          <a:latin typeface="+mn-lt"/>
          <a:ea typeface="+mn-ea"/>
          <a:cs typeface="+mn-cs"/>
        </a:defRPr>
      </a:lvl2pPr>
      <a:lvl3pPr marL="2438362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3pPr>
      <a:lvl4pPr marL="3413707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kumimoji="1" sz="3840" kern="1200">
          <a:solidFill>
            <a:schemeClr val="tx1"/>
          </a:solidFill>
          <a:latin typeface="+mn-lt"/>
          <a:ea typeface="+mn-ea"/>
          <a:cs typeface="+mn-cs"/>
        </a:defRPr>
      </a:lvl4pPr>
      <a:lvl5pPr marL="4389051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kumimoji="1" sz="3840" kern="1200">
          <a:solidFill>
            <a:schemeClr val="tx1"/>
          </a:solidFill>
          <a:latin typeface="+mn-lt"/>
          <a:ea typeface="+mn-ea"/>
          <a:cs typeface="+mn-cs"/>
        </a:defRPr>
      </a:lvl5pPr>
      <a:lvl6pPr marL="5364396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kumimoji="1" sz="3840" kern="1200">
          <a:solidFill>
            <a:schemeClr val="tx1"/>
          </a:solidFill>
          <a:latin typeface="+mn-lt"/>
          <a:ea typeface="+mn-ea"/>
          <a:cs typeface="+mn-cs"/>
        </a:defRPr>
      </a:lvl6pPr>
      <a:lvl7pPr marL="6339741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kumimoji="1" sz="3840" kern="1200">
          <a:solidFill>
            <a:schemeClr val="tx1"/>
          </a:solidFill>
          <a:latin typeface="+mn-lt"/>
          <a:ea typeface="+mn-ea"/>
          <a:cs typeface="+mn-cs"/>
        </a:defRPr>
      </a:lvl7pPr>
      <a:lvl8pPr marL="7315086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kumimoji="1" sz="3840" kern="1200">
          <a:solidFill>
            <a:schemeClr val="tx1"/>
          </a:solidFill>
          <a:latin typeface="+mn-lt"/>
          <a:ea typeface="+mn-ea"/>
          <a:cs typeface="+mn-cs"/>
        </a:defRPr>
      </a:lvl8pPr>
      <a:lvl9pPr marL="8290430" indent="-487672" algn="l" defTabSz="1950690" rtl="0" eaLnBrk="1" latinLnBrk="0" hangingPunct="1">
        <a:lnSpc>
          <a:spcPct val="90000"/>
        </a:lnSpc>
        <a:spcBef>
          <a:spcPts val="1067"/>
        </a:spcBef>
        <a:buFont typeface="Arial" panose="020B0604020202020204" pitchFamily="34" charset="0"/>
        <a:buChar char="•"/>
        <a:defRPr kumimoji="1" sz="38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50690" rtl="0" eaLnBrk="1" latinLnBrk="0" hangingPunct="1">
        <a:defRPr kumimoji="1" sz="3840" kern="1200">
          <a:solidFill>
            <a:schemeClr val="tx1"/>
          </a:solidFill>
          <a:latin typeface="+mn-lt"/>
          <a:ea typeface="+mn-ea"/>
          <a:cs typeface="+mn-cs"/>
        </a:defRPr>
      </a:lvl1pPr>
      <a:lvl2pPr marL="975345" algn="l" defTabSz="1950690" rtl="0" eaLnBrk="1" latinLnBrk="0" hangingPunct="1">
        <a:defRPr kumimoji="1" sz="3840" kern="1200">
          <a:solidFill>
            <a:schemeClr val="tx1"/>
          </a:solidFill>
          <a:latin typeface="+mn-lt"/>
          <a:ea typeface="+mn-ea"/>
          <a:cs typeface="+mn-cs"/>
        </a:defRPr>
      </a:lvl2pPr>
      <a:lvl3pPr marL="1950690" algn="l" defTabSz="1950690" rtl="0" eaLnBrk="1" latinLnBrk="0" hangingPunct="1">
        <a:defRPr kumimoji="1" sz="3840" kern="1200">
          <a:solidFill>
            <a:schemeClr val="tx1"/>
          </a:solidFill>
          <a:latin typeface="+mn-lt"/>
          <a:ea typeface="+mn-ea"/>
          <a:cs typeface="+mn-cs"/>
        </a:defRPr>
      </a:lvl3pPr>
      <a:lvl4pPr marL="2926034" algn="l" defTabSz="1950690" rtl="0" eaLnBrk="1" latinLnBrk="0" hangingPunct="1">
        <a:defRPr kumimoji="1" sz="3840" kern="1200">
          <a:solidFill>
            <a:schemeClr val="tx1"/>
          </a:solidFill>
          <a:latin typeface="+mn-lt"/>
          <a:ea typeface="+mn-ea"/>
          <a:cs typeface="+mn-cs"/>
        </a:defRPr>
      </a:lvl4pPr>
      <a:lvl5pPr marL="3901379" algn="l" defTabSz="1950690" rtl="0" eaLnBrk="1" latinLnBrk="0" hangingPunct="1">
        <a:defRPr kumimoji="1" sz="3840" kern="1200">
          <a:solidFill>
            <a:schemeClr val="tx1"/>
          </a:solidFill>
          <a:latin typeface="+mn-lt"/>
          <a:ea typeface="+mn-ea"/>
          <a:cs typeface="+mn-cs"/>
        </a:defRPr>
      </a:lvl5pPr>
      <a:lvl6pPr marL="4876724" algn="l" defTabSz="1950690" rtl="0" eaLnBrk="1" latinLnBrk="0" hangingPunct="1">
        <a:defRPr kumimoji="1" sz="3840" kern="1200">
          <a:solidFill>
            <a:schemeClr val="tx1"/>
          </a:solidFill>
          <a:latin typeface="+mn-lt"/>
          <a:ea typeface="+mn-ea"/>
          <a:cs typeface="+mn-cs"/>
        </a:defRPr>
      </a:lvl6pPr>
      <a:lvl7pPr marL="5852069" algn="l" defTabSz="1950690" rtl="0" eaLnBrk="1" latinLnBrk="0" hangingPunct="1">
        <a:defRPr kumimoji="1" sz="3840" kern="1200">
          <a:solidFill>
            <a:schemeClr val="tx1"/>
          </a:solidFill>
          <a:latin typeface="+mn-lt"/>
          <a:ea typeface="+mn-ea"/>
          <a:cs typeface="+mn-cs"/>
        </a:defRPr>
      </a:lvl7pPr>
      <a:lvl8pPr marL="6827413" algn="l" defTabSz="1950690" rtl="0" eaLnBrk="1" latinLnBrk="0" hangingPunct="1">
        <a:defRPr kumimoji="1" sz="3840" kern="1200">
          <a:solidFill>
            <a:schemeClr val="tx1"/>
          </a:solidFill>
          <a:latin typeface="+mn-lt"/>
          <a:ea typeface="+mn-ea"/>
          <a:cs typeface="+mn-cs"/>
        </a:defRPr>
      </a:lvl8pPr>
      <a:lvl9pPr marL="7802758" algn="l" defTabSz="1950690" rtl="0" eaLnBrk="1" latinLnBrk="0" hangingPunct="1">
        <a:defRPr kumimoji="1" sz="38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054F4DD-1B7C-6C3C-2B1E-F2EE80D4BAD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14261068"/>
            <a:ext cx="195072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solidFill>
                  <a:schemeClr val="bg1"/>
                </a:solidFill>
              </a:rPr>
              <a:t>CONFIDENCIAL</a:t>
            </a:r>
            <a:endParaRPr kumimoji="1" lang="ja-JP" altLang="en-US" b="1" dirty="0">
              <a:solidFill>
                <a:schemeClr val="bg1"/>
              </a:solidFill>
            </a:endParaRP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1C1F91D2-3CBB-CA25-CB0D-32D3B65399C3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0" y="1517073"/>
            <a:ext cx="19507200" cy="0"/>
          </a:xfrm>
          <a:prstGeom prst="line">
            <a:avLst/>
          </a:prstGeom>
          <a:ln w="50800">
            <a:solidFill>
              <a:schemeClr val="accent5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図 4">
            <a:extLst>
              <a:ext uri="{FF2B5EF4-FFF2-40B4-BE49-F238E27FC236}">
                <a16:creationId xmlns:a16="http://schemas.microsoft.com/office/drawing/2014/main" id="{52F57691-0EAB-F335-D93D-765E59E6DB0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7298" y="187096"/>
            <a:ext cx="1042931" cy="1110931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タイトル 1">
            <a:extLst>
              <a:ext uri="{FF2B5EF4-FFF2-40B4-BE49-F238E27FC236}">
                <a16:creationId xmlns:a16="http://schemas.microsoft.com/office/drawing/2014/main" id="{BE6E50AC-EDE9-3965-5881-0CB1E653362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753163" y="31857"/>
            <a:ext cx="6456007" cy="1884167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195069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938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3151"/>
              </a:lnSpc>
            </a:pPr>
            <a:r>
              <a:rPr lang="ja-JP" altLang="en-US" sz="2000" b="1" dirty="0">
                <a:solidFill>
                  <a:schemeClr val="accent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令和９年度全国高等学校総合体育大会</a:t>
            </a:r>
            <a:br>
              <a:rPr lang="en-US" altLang="ja-JP" sz="2699" b="1" dirty="0">
                <a:solidFill>
                  <a:schemeClr val="accent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</a:br>
            <a:r>
              <a:rPr lang="ja-JP" altLang="en-US" sz="9001" b="1" dirty="0">
                <a:solidFill>
                  <a:schemeClr val="accent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　</a:t>
            </a:r>
            <a:br>
              <a:rPr lang="en-US" altLang="ja-JP" sz="3200" b="1" dirty="0">
                <a:solidFill>
                  <a:schemeClr val="accent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</a:br>
            <a:r>
              <a:rPr lang="ja-JP" altLang="en-US" sz="3200" b="1" dirty="0">
                <a:solidFill>
                  <a:schemeClr val="accent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描け夢への軌跡</a:t>
            </a:r>
            <a:r>
              <a:rPr lang="en-US" altLang="ja-JP" sz="3200" b="1" dirty="0">
                <a:solidFill>
                  <a:schemeClr val="accent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 </a:t>
            </a:r>
            <a:r>
              <a:rPr lang="ja-JP" altLang="en-US" sz="3200" b="1" dirty="0">
                <a:solidFill>
                  <a:schemeClr val="accent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南関東総体</a:t>
            </a:r>
            <a:r>
              <a:rPr lang="en-US" altLang="ja-JP" sz="3200" b="1" dirty="0">
                <a:solidFill>
                  <a:schemeClr val="accent1"/>
                </a:solidFill>
                <a:latin typeface="Meiryo UI" panose="020B0604030504040204" pitchFamily="34" charset="-128"/>
                <a:ea typeface="Meiryo UI" panose="020B0604030504040204" pitchFamily="34" charset="-128"/>
              </a:rPr>
              <a:t>2027</a:t>
            </a:r>
            <a:endParaRPr lang="ja-JP" altLang="en-US" sz="3200" b="1" dirty="0">
              <a:solidFill>
                <a:schemeClr val="accent1"/>
              </a:solidFill>
              <a:latin typeface="Meiryo UI" panose="020B0604030504040204" pitchFamily="34" charset="-128"/>
              <a:ea typeface="Meiryo UI" panose="020B0604030504040204" pitchFamily="34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D940C8E-42C2-A6DA-3FE4-95D4D5A4B245}"/>
              </a:ext>
            </a:extLst>
          </p:cNvPr>
          <p:cNvSpPr txBox="1"/>
          <p:nvPr/>
        </p:nvSpPr>
        <p:spPr>
          <a:xfrm>
            <a:off x="17352818" y="31857"/>
            <a:ext cx="21543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dirty="0"/>
              <a:t>様式５</a:t>
            </a:r>
          </a:p>
        </p:txBody>
      </p:sp>
    </p:spTree>
    <p:extLst>
      <p:ext uri="{BB962C8B-B14F-4D97-AF65-F5344CB8AC3E}">
        <p14:creationId xmlns:p14="http://schemas.microsoft.com/office/powerpoint/2010/main" val="300143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1350</TotalTime>
  <Words>22</Words>
  <Application>Microsoft Office PowerPoint</Application>
  <PresentationFormat>ユーザー設定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Office 2013 - 2022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令和９年度全国高等学校総合体育大会 インターハイ　　 描け夢への軌跡 南関東総体2027</dc:title>
  <dc:creator>Chie Murakami</dc:creator>
  <cp:lastModifiedBy>榎本　敬一</cp:lastModifiedBy>
  <cp:revision>45</cp:revision>
  <cp:lastPrinted>2026-01-27T06:47:01Z</cp:lastPrinted>
  <dcterms:created xsi:type="dcterms:W3CDTF">2025-09-23T14:24:37Z</dcterms:created>
  <dcterms:modified xsi:type="dcterms:W3CDTF">2026-01-27T06:48:26Z</dcterms:modified>
</cp:coreProperties>
</file>